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  <a:srgbClr val="442C58"/>
    <a:srgbClr val="4E1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1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685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17201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 Cluster Deployment and Static Website Monitoring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92241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overviews the deployment and monitoring of a Kubernetes cluster. We'll monitor a static website using Prometheus, Grafana, and Splunk. The project provides real-time observability and log analysis in a distributed environment.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41139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41901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393537"/>
            <a:ext cx="303156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Sachin Vishwakarma</a:t>
            </a:r>
            <a:endParaRPr lang="en-US" sz="2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4B499-C3D7-3E10-AAC0-D5761D7562F2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Monitoring Kubernetes clusters is critical. It ensures application availability and performance. Static website monitoring enhances user experience. It also identifies potential issues early.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Managing distributed applications can be complex. Centralized observability is often lacking. Effective log analysis is essential for troubleshooting and maintaining system health.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19A595-08DE-453F-6488-57AFFDE6D3F8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7235"/>
            <a:ext cx="61267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694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127409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069425"/>
            <a:ext cx="44666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 Kubernetes Cluster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564963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Provision a Kubernetes cluster on AWS EC2 instances using kubeadm.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37724" y="38395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3897511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5559" y="3839528"/>
            <a:ext cx="3715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 Static Website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15559" y="433506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 up a static website using NGINX as the web server.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28458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226606"/>
            <a:ext cx="40578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 System Metrics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Prometheus and Grafana to monitor cluster metrics.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37724" y="661368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74" y="6671667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615559" y="6613684"/>
            <a:ext cx="4252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 Logs with Splunk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615559" y="710922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Splunk for centralized log management and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41602"/>
            <a:ext cx="87228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&amp; Technologies Used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46383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5304592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EC2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5346383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03840" y="5304592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5346383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32351" y="5304592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5346383"/>
            <a:ext cx="598408" cy="5984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660862" y="5304592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Prometheus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837724" y="62139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will leverage AWS EC2 with Ubuntu for our infrastructure. Kubernetes, using kubeadm, orchestrates the cluster. NGINX serves the static website. Prometheus and Grafana provide monitoring, while Splunk manages logs.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2584B3-69A9-87E3-AA4A-9F9349833725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73082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Diagram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architecture includes master and worker nodes. Prometheus collects metrics via node exporters. Grafana visualizes the data. Splunk Enterprise manages logs forwarded by Universal Forwarders.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 Cluster Setup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36486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Master Configuration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Initialize the Kubernetes master node using kubeadm.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36489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Worker Configuration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Join worker nodes to the master node.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32134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NGINX Deployment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 a static website on NGINX.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C1AC4-AE4A-4932-81E6-DB3ED3246B12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0233"/>
            <a:ext cx="98869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Prometheus &amp; Grafana Setup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2093000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72879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332315"/>
            <a:ext cx="33558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Grafana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827853"/>
            <a:ext cx="40772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 and configure Grafana dashboard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464838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509962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397811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3749278"/>
            <a:ext cx="24594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Node exporter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244816"/>
            <a:ext cx="24594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node exporter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4881801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4926925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3950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166241"/>
            <a:ext cx="36843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Prometheus Operator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5661779"/>
            <a:ext cx="368438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 Prometheus Operator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5533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Installing the Prometheus Operator facilitates managing Prometheus instances in Kubernetes. Configuring node exporters on each node allows Prometheus to scrape metrics. Dashboards visualize metrics for easy analysis.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EC3DE-0B6F-CBF8-441D-61E055271D39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0344"/>
            <a:ext cx="61599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Splunk Integration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33111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2501265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272427"/>
            <a:ext cx="34099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Universal Forwarder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2767965"/>
            <a:ext cx="37166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 Universal Forwarder on Master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375065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509962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3978116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3749278"/>
            <a:ext cx="29520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Splunk Enterprise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244816"/>
            <a:ext cx="35213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 Splunk Enterprise on Worker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4851916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4986814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454968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226129"/>
            <a:ext cx="27212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Log Forwarding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5721668"/>
            <a:ext cx="27212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forwarding paths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6132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Splunk Enterprise is installed on a worker node for centralized log management. A Universal Forwarder on the master node forwards logs. Configuring the correct paths ensures comprehensive log collection.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C76C13-CF4A-01BB-78EF-7CF947665D68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89938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Achievements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Successfully monitored metrics and logs.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Achieved real-time observability.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understanding of DevOps stack.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 deployments with Helm or Ansible.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alerting.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AIOps integration.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AC60E-53C8-53BF-FB57-8B083C200522}"/>
              </a:ext>
            </a:extLst>
          </p:cNvPr>
          <p:cNvSpPr/>
          <p:nvPr/>
        </p:nvSpPr>
        <p:spPr>
          <a:xfrm>
            <a:off x="12734282" y="7797644"/>
            <a:ext cx="1772702" cy="336589"/>
          </a:xfrm>
          <a:prstGeom prst="rect">
            <a:avLst/>
          </a:prstGeom>
          <a:solidFill>
            <a:srgbClr val="1128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422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Cabin</vt:lpstr>
      <vt:lpstr>Cabin Bold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Sachin Vishwakarma</cp:lastModifiedBy>
  <cp:revision>2</cp:revision>
  <dcterms:created xsi:type="dcterms:W3CDTF">2025-04-10T12:06:22Z</dcterms:created>
  <dcterms:modified xsi:type="dcterms:W3CDTF">2025-04-10T12:23:07Z</dcterms:modified>
</cp:coreProperties>
</file>